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BDA6F-0BB9-48E8-B24E-E66F26340A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Vermenigvuldigen en delen met negatieve getallen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EB2D23-9DE2-4A57-BDD0-0FC58CA8F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Paragraaf 6.2</a:t>
            </a:r>
          </a:p>
        </p:txBody>
      </p:sp>
      <p:pic>
        <p:nvPicPr>
          <p:cNvPr id="4" name="Welkom">
            <a:hlinkClick r:id="" action="ppaction://media"/>
            <a:extLst>
              <a:ext uri="{FF2B5EF4-FFF2-40B4-BE49-F238E27FC236}">
                <a16:creationId xmlns:a16="http://schemas.microsoft.com/office/drawing/2014/main" id="{9A8C1615-4C1B-4464-85B4-ECE237B809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CDDD069-74BE-441C-B950-89BCF7DC7CE0}"/>
              </a:ext>
            </a:extLst>
          </p:cNvPr>
          <p:cNvSpPr txBox="1"/>
          <p:nvPr/>
        </p:nvSpPr>
        <p:spPr>
          <a:xfrm>
            <a:off x="804531" y="970922"/>
            <a:ext cx="8998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u="sng" dirty="0"/>
              <a:t>Vermenigvuldigen:</a:t>
            </a:r>
          </a:p>
          <a:p>
            <a:r>
              <a:rPr lang="nl-NL" sz="2800" dirty="0"/>
              <a:t>Positief 	x  positief 		= positief		10 	x  3 	=  30</a:t>
            </a:r>
          </a:p>
          <a:p>
            <a:r>
              <a:rPr lang="nl-NL" sz="2800" dirty="0"/>
              <a:t>Negatief x  positief		= negatief		-10 	x  3	= -30</a:t>
            </a:r>
          </a:p>
          <a:p>
            <a:r>
              <a:rPr lang="nl-NL" sz="2800" dirty="0"/>
              <a:t>Positief 	x  negatief		= negatief		10		x -3	= -30</a:t>
            </a:r>
          </a:p>
          <a:p>
            <a:r>
              <a:rPr lang="nl-NL" sz="2800" dirty="0"/>
              <a:t>Negatief	x  negatief		= positief		-10	x -3	=  30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FD009F-53FD-482B-B119-3219DA38FE3F}"/>
              </a:ext>
            </a:extLst>
          </p:cNvPr>
          <p:cNvSpPr txBox="1"/>
          <p:nvPr/>
        </p:nvSpPr>
        <p:spPr>
          <a:xfrm>
            <a:off x="5303874" y="3580490"/>
            <a:ext cx="30621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Schema:</a:t>
            </a:r>
          </a:p>
          <a:p>
            <a:r>
              <a:rPr lang="nl-NL" sz="2800" dirty="0"/>
              <a:t>+	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nl-NL" sz="2800" dirty="0"/>
              <a:t> + 	= +</a:t>
            </a:r>
          </a:p>
          <a:p>
            <a:r>
              <a:rPr lang="nl-NL" sz="2800" dirty="0"/>
              <a:t>- 	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nl-NL" sz="2800" dirty="0"/>
              <a:t> + 	= -</a:t>
            </a:r>
          </a:p>
          <a:p>
            <a:r>
              <a:rPr lang="nl-NL" sz="2800" dirty="0"/>
              <a:t>+	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nl-NL" sz="2800" dirty="0"/>
              <a:t> -	 	= -</a:t>
            </a:r>
          </a:p>
          <a:p>
            <a:r>
              <a:rPr lang="nl-NL" sz="2800" dirty="0"/>
              <a:t>- 	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nl-NL" sz="2800" dirty="0"/>
              <a:t> - 	= +</a:t>
            </a:r>
          </a:p>
          <a:p>
            <a:endParaRPr lang="nl-NL" sz="2800" dirty="0"/>
          </a:p>
          <a:p>
            <a:endParaRPr lang="nl-NL" dirty="0"/>
          </a:p>
        </p:txBody>
      </p:sp>
      <p:pic>
        <p:nvPicPr>
          <p:cNvPr id="4" name="Vermenigvuldigen">
            <a:hlinkClick r:id="" action="ppaction://media"/>
            <a:extLst>
              <a:ext uri="{FF2B5EF4-FFF2-40B4-BE49-F238E27FC236}">
                <a16:creationId xmlns:a16="http://schemas.microsoft.com/office/drawing/2014/main" id="{1694881D-4559-4465-A552-DD62CC9C0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66"/>
    </mc:Choice>
    <mc:Fallback xmlns="">
      <p:transition spd="slow" advTm="77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9E4F5CB-5350-464E-9D28-8586A6C7699A}"/>
              </a:ext>
            </a:extLst>
          </p:cNvPr>
          <p:cNvSpPr txBox="1"/>
          <p:nvPr/>
        </p:nvSpPr>
        <p:spPr>
          <a:xfrm>
            <a:off x="1701210" y="1339702"/>
            <a:ext cx="96968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Even oefenen:</a:t>
            </a:r>
          </a:p>
          <a:p>
            <a:pPr marL="514350" indent="-514350">
              <a:buAutoNum type="arabicPlain"/>
            </a:pPr>
            <a:r>
              <a:rPr lang="nl-NL" sz="2800" dirty="0"/>
              <a:t>x	8	=	8</a:t>
            </a:r>
          </a:p>
          <a:p>
            <a:r>
              <a:rPr lang="nl-NL" sz="2800" dirty="0"/>
              <a:t>-2	x	4	=  -8</a:t>
            </a:r>
          </a:p>
          <a:p>
            <a:r>
              <a:rPr lang="nl-NL" sz="2800" dirty="0"/>
              <a:t>3	x	-2	=	-6</a:t>
            </a:r>
          </a:p>
          <a:p>
            <a:r>
              <a:rPr lang="nl-NL" sz="2800" dirty="0"/>
              <a:t>-5	x	-6	=	30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53F682B-BA8C-4B59-B8C2-66FAEDF8BB95}"/>
              </a:ext>
            </a:extLst>
          </p:cNvPr>
          <p:cNvSpPr txBox="1"/>
          <p:nvPr/>
        </p:nvSpPr>
        <p:spPr>
          <a:xfrm>
            <a:off x="7804298" y="1339702"/>
            <a:ext cx="30621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Schema:</a:t>
            </a:r>
          </a:p>
          <a:p>
            <a:r>
              <a:rPr lang="nl-NL" sz="2800" dirty="0"/>
              <a:t>+	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nl-NL" sz="2800" dirty="0"/>
              <a:t> + 	= +</a:t>
            </a:r>
          </a:p>
          <a:p>
            <a:r>
              <a:rPr lang="nl-NL" sz="2800" dirty="0"/>
              <a:t>- 	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nl-NL" sz="2800" dirty="0"/>
              <a:t> + 	= -</a:t>
            </a:r>
          </a:p>
          <a:p>
            <a:r>
              <a:rPr lang="nl-NL" sz="2800" dirty="0"/>
              <a:t>+	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nl-NL" sz="2800" dirty="0"/>
              <a:t> -	 	= -</a:t>
            </a:r>
          </a:p>
          <a:p>
            <a:r>
              <a:rPr lang="nl-NL" sz="2800" dirty="0"/>
              <a:t>- 	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nl-NL" sz="2800" dirty="0"/>
              <a:t> - 	= +</a:t>
            </a:r>
          </a:p>
          <a:p>
            <a:endParaRPr lang="nl-NL" sz="2800" dirty="0"/>
          </a:p>
          <a:p>
            <a:endParaRPr lang="nl-NL" dirty="0"/>
          </a:p>
        </p:txBody>
      </p:sp>
      <p:pic>
        <p:nvPicPr>
          <p:cNvPr id="5" name="voorbeelden">
            <a:hlinkClick r:id="" action="ppaction://media"/>
            <a:extLst>
              <a:ext uri="{FF2B5EF4-FFF2-40B4-BE49-F238E27FC236}">
                <a16:creationId xmlns:a16="http://schemas.microsoft.com/office/drawing/2014/main" id="{0EE18F91-C2FA-47A4-A63F-E0B338CA5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10"/>
    </mc:Choice>
    <mc:Fallback xmlns="">
      <p:transition spd="slow" advTm="65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CDC3871-7062-4813-B7C6-D731BBA667CD}"/>
              </a:ext>
            </a:extLst>
          </p:cNvPr>
          <p:cNvSpPr txBox="1"/>
          <p:nvPr/>
        </p:nvSpPr>
        <p:spPr>
          <a:xfrm>
            <a:off x="1026041" y="1218003"/>
            <a:ext cx="96703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u="sng" dirty="0"/>
              <a:t>Delen:</a:t>
            </a:r>
          </a:p>
          <a:p>
            <a:r>
              <a:rPr lang="nl-NL" sz="2800" dirty="0"/>
              <a:t>Positief 	:  positief 		= positief		 30 :	3	=	10	</a:t>
            </a:r>
          </a:p>
          <a:p>
            <a:r>
              <a:rPr lang="nl-NL" sz="2800" dirty="0"/>
              <a:t>Negatief :  positief			= negatief		-30 :	3	= -10</a:t>
            </a:r>
          </a:p>
          <a:p>
            <a:r>
              <a:rPr lang="nl-NL" sz="2800" dirty="0"/>
              <a:t>Positief 	:  negatief		= negatief		 30 : -3	= -10</a:t>
            </a:r>
          </a:p>
          <a:p>
            <a:r>
              <a:rPr lang="nl-NL" sz="2800" dirty="0"/>
              <a:t>Negatief	:  negatief		= positief		-30 : -3	=  10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F399E8B-AF26-4773-A6D1-5969836AFC91}"/>
              </a:ext>
            </a:extLst>
          </p:cNvPr>
          <p:cNvSpPr txBox="1"/>
          <p:nvPr/>
        </p:nvSpPr>
        <p:spPr>
          <a:xfrm>
            <a:off x="6096000" y="3895965"/>
            <a:ext cx="60924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In Schema:</a:t>
            </a:r>
          </a:p>
          <a:p>
            <a:r>
              <a:rPr lang="de-DE" sz="2800" dirty="0"/>
              <a:t>+	: + 	= +</a:t>
            </a:r>
          </a:p>
          <a:p>
            <a:r>
              <a:rPr lang="de-DE" sz="2800" dirty="0"/>
              <a:t>- 	: + 	= -</a:t>
            </a:r>
          </a:p>
          <a:p>
            <a:r>
              <a:rPr lang="de-DE" sz="2800" dirty="0"/>
              <a:t>+	: -	 	= -</a:t>
            </a:r>
          </a:p>
          <a:p>
            <a:r>
              <a:rPr lang="de-DE" sz="2800" dirty="0"/>
              <a:t>- 	: - 		= +</a:t>
            </a:r>
          </a:p>
        </p:txBody>
      </p:sp>
      <p:pic>
        <p:nvPicPr>
          <p:cNvPr id="6" name="Delen">
            <a:hlinkClick r:id="" action="ppaction://media"/>
            <a:extLst>
              <a:ext uri="{FF2B5EF4-FFF2-40B4-BE49-F238E27FC236}">
                <a16:creationId xmlns:a16="http://schemas.microsoft.com/office/drawing/2014/main" id="{52B75085-496E-4FC6-A01F-A625D7AB4A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20"/>
    </mc:Choice>
    <mc:Fallback xmlns="">
      <p:transition spd="slow" advTm="6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3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585DDB5-2637-47FD-98E7-2F2E562502EE}"/>
              </a:ext>
            </a:extLst>
          </p:cNvPr>
          <p:cNvSpPr txBox="1"/>
          <p:nvPr/>
        </p:nvSpPr>
        <p:spPr>
          <a:xfrm>
            <a:off x="1919177" y="1443841"/>
            <a:ext cx="60924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/>
              <a:t>Oefenen:</a:t>
            </a:r>
          </a:p>
          <a:p>
            <a:r>
              <a:rPr lang="nl-NL" sz="2800" dirty="0"/>
              <a:t>Maak nu de opgave die horen bij paragraaf 6.2</a:t>
            </a:r>
          </a:p>
          <a:p>
            <a:endParaRPr lang="nl-NL" sz="2800" dirty="0"/>
          </a:p>
          <a:p>
            <a:r>
              <a:rPr lang="nl-NL" sz="2800" dirty="0"/>
              <a:t>Dit zijn opgaven 29 tot en met 48</a:t>
            </a:r>
          </a:p>
          <a:p>
            <a:r>
              <a:rPr lang="nl-NL" sz="2800" dirty="0"/>
              <a:t>Van het Leerboek 1 KGT deel 2</a:t>
            </a:r>
          </a:p>
          <a:p>
            <a:r>
              <a:rPr lang="nl-NL" sz="2800" dirty="0"/>
              <a:t>Bladzijdes 19 tot en met 24</a:t>
            </a:r>
          </a:p>
          <a:p>
            <a:endParaRPr lang="nl-NL" sz="2800" dirty="0"/>
          </a:p>
          <a:p>
            <a:r>
              <a:rPr lang="nl-NL" sz="2800" dirty="0"/>
              <a:t>Succes met oefenen</a:t>
            </a:r>
          </a:p>
        </p:txBody>
      </p:sp>
      <p:pic>
        <p:nvPicPr>
          <p:cNvPr id="6" name="Huiswerk">
            <a:hlinkClick r:id="" action="ppaction://media"/>
            <a:extLst>
              <a:ext uri="{FF2B5EF4-FFF2-40B4-BE49-F238E27FC236}">
                <a16:creationId xmlns:a16="http://schemas.microsoft.com/office/drawing/2014/main" id="{DBA99C16-EEA7-4776-9F4C-7C3036E763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89"/>
    </mc:Choice>
    <mc:Fallback xmlns="">
      <p:transition spd="slow" advTm="35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52</TotalTime>
  <Words>341</Words>
  <Application>Microsoft Office PowerPoint</Application>
  <PresentationFormat>Breedbeeld</PresentationFormat>
  <Paragraphs>40</Paragraphs>
  <Slides>5</Slides>
  <Notes>0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Druppel</vt:lpstr>
      <vt:lpstr>Vermenigvuldigen en delen met negatieve getallen 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Vermenigvuldigen en delen met negatieve getallen</dc:title>
  <dc:creator>Wilma van Balen</dc:creator>
  <cp:lastModifiedBy>Wilma van Balen</cp:lastModifiedBy>
  <cp:revision>1</cp:revision>
  <dcterms:created xsi:type="dcterms:W3CDTF">2022-03-03T10:37:01Z</dcterms:created>
  <dcterms:modified xsi:type="dcterms:W3CDTF">2022-03-03T11:33:47Z</dcterms:modified>
</cp:coreProperties>
</file>